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8" r:id="rId5"/>
  </p:sldMasterIdLst>
  <p:notesMasterIdLst>
    <p:notesMasterId r:id="rId10"/>
  </p:notesMasterIdLst>
  <p:handoutMasterIdLst>
    <p:handoutMasterId r:id="rId11"/>
  </p:handoutMasterIdLst>
  <p:sldIdLst>
    <p:sldId id="434" r:id="rId6"/>
    <p:sldId id="436" r:id="rId7"/>
    <p:sldId id="445" r:id="rId8"/>
    <p:sldId id="440" r:id="rId9"/>
  </p:sldIdLst>
  <p:sldSz cx="12192000" cy="6858000"/>
  <p:notesSz cx="6858000" cy="9144000"/>
  <p:defaultTextStyle>
    <a:defPPr>
      <a:defRPr lang="en-US"/>
    </a:defPPr>
    <a:lvl1pPr marL="0" algn="l" defTabSz="9141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6" algn="l" defTabSz="9141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71" algn="l" defTabSz="9141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57" algn="l" defTabSz="9141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43" algn="l" defTabSz="9141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29" algn="l" defTabSz="9141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14" algn="l" defTabSz="9141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600" algn="l" defTabSz="9141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86" algn="l" defTabSz="91417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48F"/>
    <a:srgbClr val="E77C1D"/>
    <a:srgbClr val="6D8D23"/>
    <a:srgbClr val="005953"/>
    <a:srgbClr val="005695"/>
    <a:srgbClr val="BA5915"/>
    <a:srgbClr val="C7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1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-19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IOVATO, FRANCIELLE O  - Uberaba 3, MG" userId="1fd63cad-142d-4f78-b0fc-4ce023db1581" providerId="ADAL" clId="{223F88B0-4DD2-4FCF-8876-76990FABC2A7}"/>
    <pc:docChg chg="undo custSel modSld">
      <pc:chgData name="CHIOVATO, FRANCIELLE O  - Uberaba 3, MG" userId="1fd63cad-142d-4f78-b0fc-4ce023db1581" providerId="ADAL" clId="{223F88B0-4DD2-4FCF-8876-76990FABC2A7}" dt="2025-06-04T18:27:08.389" v="21"/>
      <pc:docMkLst>
        <pc:docMk/>
      </pc:docMkLst>
      <pc:sldChg chg="modSp mod">
        <pc:chgData name="CHIOVATO, FRANCIELLE O  - Uberaba 3, MG" userId="1fd63cad-142d-4f78-b0fc-4ce023db1581" providerId="ADAL" clId="{223F88B0-4DD2-4FCF-8876-76990FABC2A7}" dt="2025-06-04T18:26:50.200" v="18" actId="20577"/>
        <pc:sldMkLst>
          <pc:docMk/>
          <pc:sldMk cId="395824060" sldId="434"/>
        </pc:sldMkLst>
        <pc:spChg chg="mod">
          <ac:chgData name="CHIOVATO, FRANCIELLE O  - Uberaba 3, MG" userId="1fd63cad-142d-4f78-b0fc-4ce023db1581" providerId="ADAL" clId="{223F88B0-4DD2-4FCF-8876-76990FABC2A7}" dt="2025-06-04T18:26:50.200" v="18" actId="20577"/>
          <ac:spMkLst>
            <pc:docMk/>
            <pc:sldMk cId="395824060" sldId="434"/>
            <ac:spMk id="2" creationId="{00000000-0000-0000-0000-000000000000}"/>
          </ac:spMkLst>
        </pc:spChg>
      </pc:sldChg>
      <pc:sldChg chg="modSp mod">
        <pc:chgData name="CHIOVATO, FRANCIELLE O  - Uberaba 3, MG" userId="1fd63cad-142d-4f78-b0fc-4ce023db1581" providerId="ADAL" clId="{223F88B0-4DD2-4FCF-8876-76990FABC2A7}" dt="2025-06-04T18:26:57.807" v="19"/>
        <pc:sldMkLst>
          <pc:docMk/>
          <pc:sldMk cId="4227136745" sldId="436"/>
        </pc:sldMkLst>
        <pc:spChg chg="mod">
          <ac:chgData name="CHIOVATO, FRANCIELLE O  - Uberaba 3, MG" userId="1fd63cad-142d-4f78-b0fc-4ce023db1581" providerId="ADAL" clId="{223F88B0-4DD2-4FCF-8876-76990FABC2A7}" dt="2025-06-04T18:26:57.807" v="19"/>
          <ac:spMkLst>
            <pc:docMk/>
            <pc:sldMk cId="4227136745" sldId="436"/>
            <ac:spMk id="2" creationId="{00000000-0000-0000-0000-000000000000}"/>
          </ac:spMkLst>
        </pc:spChg>
      </pc:sldChg>
      <pc:sldChg chg="modSp mod">
        <pc:chgData name="CHIOVATO, FRANCIELLE O  - Uberaba 3, MG" userId="1fd63cad-142d-4f78-b0fc-4ce023db1581" providerId="ADAL" clId="{223F88B0-4DD2-4FCF-8876-76990FABC2A7}" dt="2025-06-04T18:27:08.389" v="21"/>
        <pc:sldMkLst>
          <pc:docMk/>
          <pc:sldMk cId="959547611" sldId="440"/>
        </pc:sldMkLst>
        <pc:spChg chg="mod">
          <ac:chgData name="CHIOVATO, FRANCIELLE O  - Uberaba 3, MG" userId="1fd63cad-142d-4f78-b0fc-4ce023db1581" providerId="ADAL" clId="{223F88B0-4DD2-4FCF-8876-76990FABC2A7}" dt="2025-06-04T18:27:08.389" v="21"/>
          <ac:spMkLst>
            <pc:docMk/>
            <pc:sldMk cId="959547611" sldId="440"/>
            <ac:spMk id="2" creationId="{00000000-0000-0000-0000-000000000000}"/>
          </ac:spMkLst>
        </pc:spChg>
      </pc:sldChg>
      <pc:sldChg chg="modSp mod">
        <pc:chgData name="CHIOVATO, FRANCIELLE O  - Uberaba 3, MG" userId="1fd63cad-142d-4f78-b0fc-4ce023db1581" providerId="ADAL" clId="{223F88B0-4DD2-4FCF-8876-76990FABC2A7}" dt="2025-06-04T18:27:03.049" v="20"/>
        <pc:sldMkLst>
          <pc:docMk/>
          <pc:sldMk cId="2530291996" sldId="445"/>
        </pc:sldMkLst>
        <pc:spChg chg="mod">
          <ac:chgData name="CHIOVATO, FRANCIELLE O  - Uberaba 3, MG" userId="1fd63cad-142d-4f78-b0fc-4ce023db1581" providerId="ADAL" clId="{223F88B0-4DD2-4FCF-8876-76990FABC2A7}" dt="2025-06-04T18:27:03.049" v="20"/>
          <ac:spMkLst>
            <pc:docMk/>
            <pc:sldMk cId="2530291996" sldId="445"/>
            <ac:spMk id="2" creationId="{00000000-0000-0000-0000-000000000000}"/>
          </ac:spMkLst>
        </pc:spChg>
      </pc:sldChg>
    </pc:docChg>
  </pc:docChgLst>
  <pc:docChgLst>
    <pc:chgData name="FREIRE, LIDIANE - Sao Paulo 2, SP" userId="7ede9bd2-1afe-4c55-ab23-7aac2f1b5ad9" providerId="ADAL" clId="{B2CC5E6C-12DD-4A45-9444-3CE13471C649}"/>
    <pc:docChg chg="modSld">
      <pc:chgData name="FREIRE, LIDIANE - Sao Paulo 2, SP" userId="7ede9bd2-1afe-4c55-ab23-7aac2f1b5ad9" providerId="ADAL" clId="{B2CC5E6C-12DD-4A45-9444-3CE13471C649}" dt="2023-07-05T20:27:33.138" v="25" actId="1035"/>
      <pc:docMkLst>
        <pc:docMk/>
      </pc:docMkLst>
      <pc:sldChg chg="modSp mod">
        <pc:chgData name="FREIRE, LIDIANE - Sao Paulo 2, SP" userId="7ede9bd2-1afe-4c55-ab23-7aac2f1b5ad9" providerId="ADAL" clId="{B2CC5E6C-12DD-4A45-9444-3CE13471C649}" dt="2023-07-05T20:26:22.036" v="10" actId="20577"/>
        <pc:sldMkLst>
          <pc:docMk/>
          <pc:sldMk cId="395824060" sldId="434"/>
        </pc:sldMkLst>
        <pc:spChg chg="mod">
          <ac:chgData name="FREIRE, LIDIANE - Sao Paulo 2, SP" userId="7ede9bd2-1afe-4c55-ab23-7aac2f1b5ad9" providerId="ADAL" clId="{B2CC5E6C-12DD-4A45-9444-3CE13471C649}" dt="2023-07-05T20:26:22.036" v="10" actId="20577"/>
          <ac:spMkLst>
            <pc:docMk/>
            <pc:sldMk cId="395824060" sldId="434"/>
            <ac:spMk id="2" creationId="{00000000-0000-0000-0000-000000000000}"/>
          </ac:spMkLst>
        </pc:spChg>
      </pc:sldChg>
      <pc:sldChg chg="modSp mod">
        <pc:chgData name="FREIRE, LIDIANE - Sao Paulo 2, SP" userId="7ede9bd2-1afe-4c55-ab23-7aac2f1b5ad9" providerId="ADAL" clId="{B2CC5E6C-12DD-4A45-9444-3CE13471C649}" dt="2023-07-05T20:26:52.898" v="15" actId="1076"/>
        <pc:sldMkLst>
          <pc:docMk/>
          <pc:sldMk cId="4227136745" sldId="436"/>
        </pc:sldMkLst>
        <pc:spChg chg="mod">
          <ac:chgData name="FREIRE, LIDIANE - Sao Paulo 2, SP" userId="7ede9bd2-1afe-4c55-ab23-7aac2f1b5ad9" providerId="ADAL" clId="{B2CC5E6C-12DD-4A45-9444-3CE13471C649}" dt="2023-07-05T20:26:52.898" v="15" actId="1076"/>
          <ac:spMkLst>
            <pc:docMk/>
            <pc:sldMk cId="4227136745" sldId="436"/>
            <ac:spMk id="2" creationId="{00000000-0000-0000-0000-000000000000}"/>
          </ac:spMkLst>
        </pc:spChg>
      </pc:sldChg>
      <pc:sldChg chg="modSp mod">
        <pc:chgData name="FREIRE, LIDIANE - Sao Paulo 2, SP" userId="7ede9bd2-1afe-4c55-ab23-7aac2f1b5ad9" providerId="ADAL" clId="{B2CC5E6C-12DD-4A45-9444-3CE13471C649}" dt="2023-07-05T20:27:33.138" v="25" actId="1035"/>
        <pc:sldMkLst>
          <pc:docMk/>
          <pc:sldMk cId="959547611" sldId="440"/>
        </pc:sldMkLst>
        <pc:spChg chg="mod">
          <ac:chgData name="FREIRE, LIDIANE - Sao Paulo 2, SP" userId="7ede9bd2-1afe-4c55-ab23-7aac2f1b5ad9" providerId="ADAL" clId="{B2CC5E6C-12DD-4A45-9444-3CE13471C649}" dt="2023-07-05T20:27:33.138" v="25" actId="1035"/>
          <ac:spMkLst>
            <pc:docMk/>
            <pc:sldMk cId="959547611" sldId="440"/>
            <ac:spMk id="2" creationId="{00000000-0000-0000-0000-000000000000}"/>
          </ac:spMkLst>
        </pc:spChg>
      </pc:sldChg>
      <pc:sldChg chg="modSp mod">
        <pc:chgData name="FREIRE, LIDIANE - Sao Paulo 2, SP" userId="7ede9bd2-1afe-4c55-ab23-7aac2f1b5ad9" providerId="ADAL" clId="{B2CC5E6C-12DD-4A45-9444-3CE13471C649}" dt="2023-07-05T20:27:09.146" v="19" actId="1076"/>
        <pc:sldMkLst>
          <pc:docMk/>
          <pc:sldMk cId="2530291996" sldId="445"/>
        </pc:sldMkLst>
        <pc:spChg chg="mod">
          <ac:chgData name="FREIRE, LIDIANE - Sao Paulo 2, SP" userId="7ede9bd2-1afe-4c55-ab23-7aac2f1b5ad9" providerId="ADAL" clId="{B2CC5E6C-12DD-4A45-9444-3CE13471C649}" dt="2023-07-05T20:27:09.146" v="19" actId="1076"/>
          <ac:spMkLst>
            <pc:docMk/>
            <pc:sldMk cId="2530291996" sldId="445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83630-2C66-47E5-9861-33E1F11F3433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774C0-690B-4416-9F41-E0EEFF99E1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397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5512D-3DE7-49B0-9047-75D68018A282}" type="datetimeFigureOut">
              <a:rPr lang="pt-BR" smtClean="0"/>
              <a:t>04/06/2025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6CA40-1A7C-4219-BB99-3322B4D8896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064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15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376" y="1105471"/>
            <a:ext cx="5166625" cy="57525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27878" cy="6276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189C2-3614-4E5D-8EB9-59ECBAB660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838200" y="1252728"/>
            <a:ext cx="7527878" cy="475488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9282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28600"/>
            <a:ext cx="10515600" cy="62765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6D8D2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2030682" y="6356352"/>
            <a:ext cx="1550718" cy="365125"/>
          </a:xfrm>
          <a:prstGeom prst="rect">
            <a:avLst/>
          </a:prstGeom>
        </p:spPr>
        <p:txBody>
          <a:bodyPr/>
          <a:lstStyle/>
          <a:p>
            <a:fld id="{207189C2-3614-4E5D-8EB9-59ECBAB66007}" type="slidenum">
              <a:rPr lang="en-US" smtClean="0"/>
              <a:pPr/>
              <a:t>‹nº›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968831" y="1071647"/>
            <a:ext cx="10332720" cy="0"/>
          </a:xfrm>
          <a:prstGeom prst="line">
            <a:avLst/>
          </a:prstGeom>
          <a:ln w="73025" cap="rnd">
            <a:solidFill>
              <a:srgbClr val="6D8D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4"/>
          <p:cNvSpPr>
            <a:spLocks noGrp="1"/>
          </p:cNvSpPr>
          <p:nvPr>
            <p:ph sz="quarter" idx="11"/>
          </p:nvPr>
        </p:nvSpPr>
        <p:spPr>
          <a:xfrm>
            <a:off x="838201" y="1252728"/>
            <a:ext cx="10515600" cy="47548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712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648" y="6153912"/>
            <a:ext cx="1097280" cy="49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44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r" defTabSz="91417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1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1" indent="-228543" algn="l" defTabSz="91417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8" indent="-228543" algn="l" defTabSz="91417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1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10" y="6174298"/>
            <a:ext cx="1097280" cy="495510"/>
          </a:xfrm>
          <a:prstGeom prst="rect">
            <a:avLst/>
          </a:prstGeom>
        </p:spPr>
      </p:pic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1" y="228600"/>
            <a:ext cx="10515600" cy="627652"/>
          </a:xfrm>
          <a:prstGeom prst="rect">
            <a:avLst/>
          </a:prstGeom>
        </p:spPr>
        <p:txBody>
          <a:bodyPr vert="horz" lIns="91417" tIns="45709" rIns="91417" bIns="45709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1" y="1252728"/>
            <a:ext cx="10515600" cy="4754880"/>
          </a:xfrm>
          <a:prstGeom prst="rect">
            <a:avLst/>
          </a:prstGeom>
        </p:spPr>
        <p:txBody>
          <a:bodyPr vert="horz" lIns="91417" tIns="45709" rIns="91417" bIns="4570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0682" y="6356352"/>
            <a:ext cx="1550720" cy="365125"/>
          </a:xfrm>
          <a:prstGeom prst="rect">
            <a:avLst/>
          </a:prstGeom>
        </p:spPr>
        <p:txBody>
          <a:bodyPr vert="horz" lIns="91417" tIns="45709" rIns="91417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07189C2-3614-4E5D-8EB9-59ECBAB6600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133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88" r:id="rId2"/>
  </p:sldLayoutIdLst>
  <p:txStyles>
    <p:titleStyle>
      <a:lvl1pPr algn="l" defTabSz="914171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086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171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257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343" indent="0" algn="l" defTabSz="914171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3971" indent="-228543" algn="l" defTabSz="91417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8" indent="-228543" algn="l" defTabSz="91417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1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15822"/>
            <a:ext cx="10515600" cy="627652"/>
          </a:xfrm>
        </p:spPr>
        <p:txBody>
          <a:bodyPr/>
          <a:lstStyle/>
          <a:p>
            <a:r>
              <a:rPr lang="pt-BR" altLang="pt-BR" dirty="0"/>
              <a:t>Modelo TAG  Equipamentos e Veículos</a:t>
            </a:r>
            <a:br>
              <a:rPr lang="pt-BR" altLang="pt-BR" dirty="0"/>
            </a:br>
            <a:r>
              <a:rPr lang="pt-BR" altLang="pt-BR" sz="1200" dirty="0"/>
              <a:t>Anexo 7 PGS-MOS-EHS-301 - Equipamentos Móveis Rev. 01</a:t>
            </a:r>
            <a:endParaRPr lang="en-US" sz="1200" dirty="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838201" y="856252"/>
            <a:ext cx="10545307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  <a:spcBef>
                <a:spcPct val="30000"/>
              </a:spcBef>
              <a:defRPr/>
            </a:pP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lnSpc>
                <a:spcPct val="130000"/>
              </a:lnSpc>
              <a:spcBef>
                <a:spcPct val="30000"/>
              </a:spcBef>
              <a:buFont typeface="Arial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Font typeface="Arial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Font typeface="Arial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A6C707E-8763-4DD2-A419-0C3029CEB4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522" y="2507165"/>
            <a:ext cx="3551441" cy="2258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4A2E6A2-5420-4EC5-86BB-1D2A4D4C44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4314" y="2512330"/>
            <a:ext cx="4162787" cy="2253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4BEF33F-8D0C-45B0-A7D4-EF0AB173AF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3"/>
          <a:stretch/>
        </p:blipFill>
        <p:spPr>
          <a:xfrm>
            <a:off x="8625452" y="2507164"/>
            <a:ext cx="3000434" cy="22589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9" name="Retângulo de cantos arredondados 3">
            <a:extLst>
              <a:ext uri="{FF2B5EF4-FFF2-40B4-BE49-F238E27FC236}">
                <a16:creationId xmlns:a16="http://schemas.microsoft.com/office/drawing/2014/main" id="{971B26F8-044A-4223-B173-325296E7545D}"/>
              </a:ext>
            </a:extLst>
          </p:cNvPr>
          <p:cNvSpPr/>
          <p:nvPr/>
        </p:nvSpPr>
        <p:spPr bwMode="auto">
          <a:xfrm>
            <a:off x="595822" y="5062256"/>
            <a:ext cx="11149709" cy="66295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36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pt-BR" sz="2000" dirty="0">
              <a:solidFill>
                <a:srgbClr val="474747"/>
              </a:solidFill>
            </a:endParaRPr>
          </a:p>
          <a:p>
            <a:pPr eaLnBrk="0" hangingPunct="0"/>
            <a:r>
              <a:rPr lang="pt-BR" sz="2000" b="1" dirty="0">
                <a:solidFill>
                  <a:srgbClr val="474747"/>
                </a:solidFill>
              </a:rPr>
              <a:t>Veículos</a:t>
            </a:r>
            <a:r>
              <a:rPr lang="pt-BR" sz="2000" dirty="0">
                <a:solidFill>
                  <a:srgbClr val="474747"/>
                </a:solidFill>
              </a:rPr>
              <a:t>: Caminhonete com TAG nas laterais, teto e parte traseira da carroceria. </a:t>
            </a:r>
          </a:p>
          <a:p>
            <a:pPr eaLnBrk="0" hangingPunct="0"/>
            <a:r>
              <a:rPr lang="pt-BR" sz="2000" dirty="0">
                <a:solidFill>
                  <a:srgbClr val="474747"/>
                </a:solidFill>
              </a:rPr>
              <a:t>      </a:t>
            </a:r>
            <a:r>
              <a:rPr lang="pt-BR" altLang="pt-BR" sz="2000" b="1" dirty="0">
                <a:solidFill>
                  <a:srgbClr val="474747"/>
                </a:solidFill>
                <a:cs typeface="Arial" panose="020B0604020202020204" pitchFamily="34" charset="0"/>
              </a:rPr>
              <a:t>    </a:t>
            </a:r>
            <a:endParaRPr lang="pt-BR" sz="2000" dirty="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4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15822"/>
            <a:ext cx="10515600" cy="627652"/>
          </a:xfrm>
        </p:spPr>
        <p:txBody>
          <a:bodyPr/>
          <a:lstStyle/>
          <a:p>
            <a:r>
              <a:rPr lang="pt-BR" altLang="pt-BR" dirty="0"/>
              <a:t>Modelo TAG  Equipamentos e Veículos</a:t>
            </a:r>
            <a:br>
              <a:rPr lang="pt-BR" altLang="pt-BR" dirty="0"/>
            </a:br>
            <a:r>
              <a:rPr lang="pt-BR" altLang="pt-BR" sz="1200" dirty="0"/>
              <a:t>Anexo 7 PGS-MOS-EHS-301 - Equipamentos Móveis Rev. 01</a:t>
            </a:r>
            <a:endParaRPr lang="en-US" sz="1200" dirty="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838201" y="856252"/>
            <a:ext cx="10545307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  <a:spcBef>
                <a:spcPct val="30000"/>
              </a:spcBef>
              <a:defRPr/>
            </a:pP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lnSpc>
                <a:spcPct val="130000"/>
              </a:lnSpc>
              <a:spcBef>
                <a:spcPct val="30000"/>
              </a:spcBef>
              <a:buFont typeface="Arial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Font typeface="Arial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Font typeface="Arial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de cantos arredondados 3">
            <a:extLst>
              <a:ext uri="{FF2B5EF4-FFF2-40B4-BE49-F238E27FC236}">
                <a16:creationId xmlns:a16="http://schemas.microsoft.com/office/drawing/2014/main" id="{971B26F8-044A-4223-B173-325296E7545D}"/>
              </a:ext>
            </a:extLst>
          </p:cNvPr>
          <p:cNvSpPr/>
          <p:nvPr/>
        </p:nvSpPr>
        <p:spPr bwMode="auto">
          <a:xfrm>
            <a:off x="464087" y="4612631"/>
            <a:ext cx="11293533" cy="66295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36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pt-BR" sz="2000" dirty="0">
              <a:solidFill>
                <a:srgbClr val="474747"/>
              </a:solidFill>
            </a:endParaRPr>
          </a:p>
          <a:p>
            <a:pPr eaLnBrk="0" hangingPunct="0"/>
            <a:endParaRPr lang="pt-BR" sz="2000" dirty="0">
              <a:solidFill>
                <a:srgbClr val="474747"/>
              </a:solidFill>
            </a:endParaRPr>
          </a:p>
          <a:p>
            <a:pPr eaLnBrk="0" hangingPunct="0"/>
            <a:r>
              <a:rPr lang="pt-BR" sz="2000" b="1" dirty="0">
                <a:solidFill>
                  <a:srgbClr val="474747"/>
                </a:solidFill>
              </a:rPr>
              <a:t>Equipamento</a:t>
            </a:r>
            <a:r>
              <a:rPr lang="pt-BR" sz="2000" dirty="0">
                <a:solidFill>
                  <a:srgbClr val="474747"/>
                </a:solidFill>
              </a:rPr>
              <a:t>: Caminhão Basculante e Pipa possui TAG nas laterais.</a:t>
            </a:r>
          </a:p>
          <a:p>
            <a:pPr eaLnBrk="0" hangingPunct="0"/>
            <a:r>
              <a:rPr lang="pt-BR" sz="2000" dirty="0">
                <a:solidFill>
                  <a:srgbClr val="474747"/>
                </a:solidFill>
              </a:rPr>
              <a:t> </a:t>
            </a:r>
          </a:p>
          <a:p>
            <a:pPr eaLnBrk="0" hangingPunct="0"/>
            <a:r>
              <a:rPr lang="pt-BR" sz="2000" dirty="0">
                <a:solidFill>
                  <a:srgbClr val="474747"/>
                </a:solidFill>
              </a:rPr>
              <a:t>      </a:t>
            </a:r>
            <a:r>
              <a:rPr lang="pt-BR" altLang="pt-BR" sz="2000" b="1" dirty="0">
                <a:solidFill>
                  <a:srgbClr val="474747"/>
                </a:solidFill>
                <a:cs typeface="Arial" panose="020B0604020202020204" pitchFamily="34" charset="0"/>
              </a:rPr>
              <a:t>    </a:t>
            </a:r>
            <a:endParaRPr lang="pt-BR" sz="2000" dirty="0">
              <a:solidFill>
                <a:srgbClr val="474747"/>
              </a:solidFill>
            </a:endParaRPr>
          </a:p>
        </p:txBody>
      </p:sp>
      <p:pic>
        <p:nvPicPr>
          <p:cNvPr id="10" name="Espaço Reservado para Conteúdo 3">
            <a:extLst>
              <a:ext uri="{FF2B5EF4-FFF2-40B4-BE49-F238E27FC236}">
                <a16:creationId xmlns:a16="http://schemas.microsoft.com/office/drawing/2014/main" id="{D22CBD7F-4E1A-4D3F-A880-10CDDE2034E5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088" y="1804535"/>
            <a:ext cx="5451394" cy="2522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Espaço Reservado para Conteúdo 7">
            <a:extLst>
              <a:ext uri="{FF2B5EF4-FFF2-40B4-BE49-F238E27FC236}">
                <a16:creationId xmlns:a16="http://schemas.microsoft.com/office/drawing/2014/main" id="{893FACC3-B5D6-4714-8D30-2A3BC37E35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9595" y="1804535"/>
            <a:ext cx="5468026" cy="25227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27136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5096" y="286242"/>
            <a:ext cx="10515600" cy="627652"/>
          </a:xfrm>
        </p:spPr>
        <p:txBody>
          <a:bodyPr/>
          <a:lstStyle/>
          <a:p>
            <a:r>
              <a:rPr lang="pt-BR" altLang="pt-BR" dirty="0"/>
              <a:t>Modelo TAG  Equipamentos e Veículos</a:t>
            </a:r>
            <a:br>
              <a:rPr lang="pt-BR" altLang="pt-BR" dirty="0"/>
            </a:br>
            <a:r>
              <a:rPr lang="pt-BR" altLang="pt-BR" sz="1200" dirty="0"/>
              <a:t>Anexo 7 PGS-MOS-EHS-301 - Equipamentos Móveis Rev. 01</a:t>
            </a:r>
            <a:endParaRPr lang="en-US" sz="1200" dirty="0"/>
          </a:p>
        </p:txBody>
      </p:sp>
      <p:sp>
        <p:nvSpPr>
          <p:cNvPr id="9" name="Retângulo de cantos arredondados 3">
            <a:extLst>
              <a:ext uri="{FF2B5EF4-FFF2-40B4-BE49-F238E27FC236}">
                <a16:creationId xmlns:a16="http://schemas.microsoft.com/office/drawing/2014/main" id="{971B26F8-044A-4223-B173-325296E7545D}"/>
              </a:ext>
            </a:extLst>
          </p:cNvPr>
          <p:cNvSpPr/>
          <p:nvPr/>
        </p:nvSpPr>
        <p:spPr bwMode="auto">
          <a:xfrm>
            <a:off x="464245" y="4390313"/>
            <a:ext cx="11204013" cy="66295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36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pt-BR" sz="2000" b="1" dirty="0">
                <a:solidFill>
                  <a:srgbClr val="474747"/>
                </a:solidFill>
              </a:rPr>
              <a:t>Equipamento</a:t>
            </a:r>
            <a:r>
              <a:rPr lang="pt-BR" sz="2000" dirty="0">
                <a:solidFill>
                  <a:srgbClr val="474747"/>
                </a:solidFill>
              </a:rPr>
              <a:t>: Caminhão Prancha e Comboio possui TAG nas laterais.      </a:t>
            </a:r>
            <a:r>
              <a:rPr lang="pt-BR" altLang="pt-BR" sz="2000" b="1" dirty="0">
                <a:solidFill>
                  <a:srgbClr val="474747"/>
                </a:solidFill>
                <a:cs typeface="Arial" panose="020B0604020202020204" pitchFamily="34" charset="0"/>
              </a:rPr>
              <a:t>    </a:t>
            </a:r>
            <a:endParaRPr lang="pt-BR" sz="2000" dirty="0">
              <a:solidFill>
                <a:srgbClr val="474747"/>
              </a:solidFill>
            </a:endParaRPr>
          </a:p>
        </p:txBody>
      </p:sp>
      <p:pic>
        <p:nvPicPr>
          <p:cNvPr id="7" name="Espaço Reservado para Conteúdo 3">
            <a:extLst>
              <a:ext uri="{FF2B5EF4-FFF2-40B4-BE49-F238E27FC236}">
                <a16:creationId xmlns:a16="http://schemas.microsoft.com/office/drawing/2014/main" id="{01CFBFC2-6617-4C1C-A69C-5627E7D86ADB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246" y="1408997"/>
            <a:ext cx="5575946" cy="26187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Imagem 5">
            <a:extLst>
              <a:ext uri="{FF2B5EF4-FFF2-40B4-BE49-F238E27FC236}">
                <a16:creationId xmlns:a16="http://schemas.microsoft.com/office/drawing/2014/main" id="{2E6788D0-C456-46C7-B4C3-2016CE65DF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2896" y="1408997"/>
            <a:ext cx="5465363" cy="26187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30291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85687"/>
            <a:ext cx="10515600" cy="627652"/>
          </a:xfrm>
        </p:spPr>
        <p:txBody>
          <a:bodyPr/>
          <a:lstStyle/>
          <a:p>
            <a:r>
              <a:rPr lang="pt-BR" altLang="pt-BR" dirty="0"/>
              <a:t>Modelo TAG  Equipamentos e Veículos</a:t>
            </a:r>
            <a:r>
              <a:rPr lang="pt-BR" altLang="pt-BR" sz="3600" dirty="0"/>
              <a:t> </a:t>
            </a:r>
            <a:br>
              <a:rPr lang="pt-BR" altLang="pt-BR" sz="3600" dirty="0"/>
            </a:br>
            <a:r>
              <a:rPr lang="pt-BR" altLang="pt-BR" sz="1200" dirty="0"/>
              <a:t>Anexo 7 PGS-MOS-EHS-301 - Equipamentos Móveis Rev. 01</a:t>
            </a:r>
            <a:endParaRPr lang="en-US" sz="1200" dirty="0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838201" y="856252"/>
            <a:ext cx="10545307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  <a:spcBef>
                <a:spcPct val="30000"/>
              </a:spcBef>
              <a:defRPr/>
            </a:pP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lnSpc>
                <a:spcPct val="130000"/>
              </a:lnSpc>
              <a:spcBef>
                <a:spcPct val="30000"/>
              </a:spcBef>
              <a:buFont typeface="Arial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3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Font typeface="Arial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Font typeface="Arial" charset="0"/>
              <a:buChar char="•"/>
              <a:defRPr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ângulo de cantos arredondados 3">
            <a:extLst>
              <a:ext uri="{FF2B5EF4-FFF2-40B4-BE49-F238E27FC236}">
                <a16:creationId xmlns:a16="http://schemas.microsoft.com/office/drawing/2014/main" id="{971B26F8-044A-4223-B173-325296E7545D}"/>
              </a:ext>
            </a:extLst>
          </p:cNvPr>
          <p:cNvSpPr/>
          <p:nvPr/>
        </p:nvSpPr>
        <p:spPr bwMode="auto">
          <a:xfrm>
            <a:off x="612229" y="4628847"/>
            <a:ext cx="10573962" cy="66295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36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endParaRPr lang="pt-BR" sz="2000" dirty="0">
              <a:solidFill>
                <a:srgbClr val="474747"/>
              </a:solidFill>
            </a:endParaRPr>
          </a:p>
          <a:p>
            <a:pPr eaLnBrk="0" hangingPunct="0"/>
            <a:r>
              <a:rPr lang="pt-BR" sz="2000" b="1" dirty="0">
                <a:solidFill>
                  <a:srgbClr val="474747"/>
                </a:solidFill>
              </a:rPr>
              <a:t>Equipamento</a:t>
            </a:r>
            <a:r>
              <a:rPr lang="pt-BR" sz="2000" dirty="0">
                <a:solidFill>
                  <a:srgbClr val="474747"/>
                </a:solidFill>
              </a:rPr>
              <a:t>: Trator de Esteira e Motoniveladora possui TAG nas laterais  </a:t>
            </a:r>
          </a:p>
          <a:p>
            <a:pPr eaLnBrk="0" hangingPunct="0"/>
            <a:endParaRPr lang="pt-BR" sz="2000" dirty="0">
              <a:solidFill>
                <a:srgbClr val="474747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F55C9F8-686E-4C1E-8ED3-77AA3C44E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229" y="1662568"/>
            <a:ext cx="4835534" cy="2692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0E003CE-6564-46A0-AC05-5ADEFF62FC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8427" y="1662568"/>
            <a:ext cx="5337764" cy="2692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9547611"/>
      </p:ext>
    </p:extLst>
  </p:cSld>
  <p:clrMapOvr>
    <a:masterClrMapping/>
  </p:clrMapOvr>
</p:sld>
</file>

<file path=ppt/theme/theme1.xml><?xml version="1.0" encoding="utf-8"?>
<a:theme xmlns:a="http://schemas.openxmlformats.org/drawingml/2006/main" name="Mosaic PPT Template">
  <a:themeElements>
    <a:clrScheme name="Mosaic">
      <a:dk1>
        <a:sysClr val="windowText" lastClr="000000"/>
      </a:dk1>
      <a:lt1>
        <a:sysClr val="window" lastClr="FFFFFF"/>
      </a:lt1>
      <a:dk2>
        <a:srgbClr val="44748F"/>
      </a:dk2>
      <a:lt2>
        <a:srgbClr val="F2F2F2"/>
      </a:lt2>
      <a:accent1>
        <a:srgbClr val="44748F"/>
      </a:accent1>
      <a:accent2>
        <a:srgbClr val="005695"/>
      </a:accent2>
      <a:accent3>
        <a:srgbClr val="005953"/>
      </a:accent3>
      <a:accent4>
        <a:srgbClr val="6D8D23"/>
      </a:accent4>
      <a:accent5>
        <a:srgbClr val="E77C1D"/>
      </a:accent5>
      <a:accent6>
        <a:srgbClr val="BA5915"/>
      </a:accent6>
      <a:hlink>
        <a:srgbClr val="974806"/>
      </a:hlink>
      <a:folHlink>
        <a:srgbClr val="97480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saic PPT Template" id="{AC208342-3BCF-4D8A-8A19-21FFB0B69E4D}" vid="{1203C49A-F064-4C10-8E09-1CF703BA2C0C}"/>
    </a:ext>
  </a:extLst>
</a:theme>
</file>

<file path=ppt/theme/theme2.xml><?xml version="1.0" encoding="utf-8"?>
<a:theme xmlns:a="http://schemas.openxmlformats.org/drawingml/2006/main" name="Corner Im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saic PPT Template" id="{AC208342-3BCF-4D8A-8A19-21FFB0B69E4D}" vid="{6D96FE8A-FBB0-4FB0-93BF-2086F9696211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09FA1236C35504D9FD8356A39C60C16" ma:contentTypeVersion="1" ma:contentTypeDescription="Crie um novo documento." ma:contentTypeScope="" ma:versionID="7ec35d28ed2c70aca42c5806d60b33c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ba0538c7b1f40a7acdc429e1527b134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Agendamento de Data de Início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35BFE6-4E61-4CAA-B2B7-8098727C62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01CA2A-BC0E-403D-9B61-D661121E6F7C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B655E45-B91E-4AD7-8502-4E98673CB8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Mosaic PPT Template</Template>
  <TotalTime>592</TotalTime>
  <Words>114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Mosaic PPT Template</vt:lpstr>
      <vt:lpstr>Corner Image</vt:lpstr>
      <vt:lpstr>Modelo TAG  Equipamentos e Veículos Anexo 7 PGS-MOS-EHS-301 - Equipamentos Móveis Rev. 01</vt:lpstr>
      <vt:lpstr>Modelo TAG  Equipamentos e Veículos Anexo 7 PGS-MOS-EHS-301 - Equipamentos Móveis Rev. 01</vt:lpstr>
      <vt:lpstr>Modelo TAG  Equipamentos e Veículos Anexo 7 PGS-MOS-EHS-301 - Equipamentos Móveis Rev. 01</vt:lpstr>
      <vt:lpstr>Modelo TAG  Equipamentos e Veículos  Anexo 7 PGS-MOS-EHS-301 - Equipamentos Móveis Rev. 01</vt:lpstr>
    </vt:vector>
  </TitlesOfParts>
  <Company>Mosaic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Mosaic PPT Template</dc:title>
  <dc:creator>Miranda, Rogerio - Sao Paulo</dc:creator>
  <cp:lastModifiedBy>CHIOVATO, FRANCIELLE O  - Uberaba 3, MG</cp:lastModifiedBy>
  <cp:revision>56</cp:revision>
  <dcterms:created xsi:type="dcterms:W3CDTF">2016-11-25T10:53:23Z</dcterms:created>
  <dcterms:modified xsi:type="dcterms:W3CDTF">2025-06-04T18:27:13Z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0x010100809FA1236C35504D9FD8356A39C60C16</vt:lpwstr>
  </property>
</Properties>
</file>